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7"/>
  </p:notesMasterIdLst>
  <p:sldIdLst>
    <p:sldId id="256" r:id="rId4"/>
    <p:sldId id="28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0" r:id="rId15"/>
    <p:sldId id="284" r:id="rId16"/>
    <p:sldId id="269" r:id="rId17"/>
    <p:sldId id="271" r:id="rId18"/>
    <p:sldId id="272" r:id="rId19"/>
    <p:sldId id="273" r:id="rId20"/>
    <p:sldId id="275" r:id="rId21"/>
    <p:sldId id="266" r:id="rId22"/>
    <p:sldId id="276" r:id="rId23"/>
    <p:sldId id="277" r:id="rId24"/>
    <p:sldId id="268" r:id="rId25"/>
    <p:sldId id="33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70"/>
            <p14:sldId id="284"/>
            <p14:sldId id="269"/>
            <p14:sldId id="271"/>
            <p14:sldId id="272"/>
            <p14:sldId id="273"/>
            <p14:sldId id="275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26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 snapToGrid="0">
      <p:cViewPr>
        <p:scale>
          <a:sx n="79" d="100"/>
          <a:sy n="79" d="100"/>
        </p:scale>
        <p:origin x="74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47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hyperlink" Target="https://github.com/SPARC-Auburn/MATILDA-Base" TargetMode="Externa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SPARC-Auburn/MATILDA-Ar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esla-Coi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HA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Lab-Assistant-I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October 16th,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(Base)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11:30 – 12:30</a:t>
            </a: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sng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strike="sngStrik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Establish autonomy with OpenCV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 add T-Shirt cannon to top</a:t>
            </a:r>
            <a:endParaRPr lang="en-US" sz="1800" b="0" i="0" u="non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  <a:hlinkClick r:id="rId5"/>
              </a:rPr>
              <a:t>https://github.com/SPARC-Auburn/MATILDA-Base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8C539E13-7F84-47CA-AA2A-18B8BCAAA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173" y="1991763"/>
            <a:ext cx="3198141" cy="444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(Arm)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Thursdays  12:30 - 2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arm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https://github.com/SPARC-Auburn/MATILDA-Arm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Rice Shelley</a:t>
            </a:r>
          </a:p>
        </p:txBody>
      </p:sp>
    </p:spTree>
    <p:extLst>
      <p:ext uri="{BB962C8B-B14F-4D97-AF65-F5344CB8AC3E}">
        <p14:creationId xmlns:p14="http://schemas.microsoft.com/office/powerpoint/2010/main" val="44473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lvl="0" indent="-137159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buFont typeface="Corbel"/>
              <a:buChar char="•"/>
              <a:defRPr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https://github.com/SPARC-Auburn/Tesla-Coil</a:t>
            </a:r>
            <a:endParaRPr lang="en-US" sz="19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1" lvl="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34923" t="19018" r="27766"/>
          <a:stretch/>
        </p:blipFill>
        <p:spPr>
          <a:xfrm>
            <a:off x="6388893" y="2537149"/>
            <a:ext cx="2005013" cy="3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3F8BD-855A-4A6F-9F66-6C6470D07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4" t="10486" r="8617" b="19583"/>
          <a:stretch/>
        </p:blipFill>
        <p:spPr>
          <a:xfrm>
            <a:off x="10006012" y="4326585"/>
            <a:ext cx="2185988" cy="246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75B46-CD9F-4A76-8E94-926715BC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7" t="10486" r="52095" b="19583"/>
          <a:stretch/>
        </p:blipFill>
        <p:spPr>
          <a:xfrm>
            <a:off x="8886824" y="1840390"/>
            <a:ext cx="1719262" cy="2486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922C3-82AB-4D49-8485-DC64A0D427FE}"/>
              </a:ext>
            </a:extLst>
          </p:cNvPr>
          <p:cNvSpPr txBox="1"/>
          <p:nvPr/>
        </p:nvSpPr>
        <p:spPr>
          <a:xfrm>
            <a:off x="10667998" y="1865498"/>
            <a:ext cx="13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5ED1F-2C85-49CF-8FA9-FD67A4E9EAE3}"/>
              </a:ext>
            </a:extLst>
          </p:cNvPr>
          <p:cNvSpPr txBox="1"/>
          <p:nvPr/>
        </p:nvSpPr>
        <p:spPr>
          <a:xfrm>
            <a:off x="7867651" y="6434138"/>
            <a:ext cx="232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Possible safety precautions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</a:p>
          <a:p>
            <a:pPr marL="17145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https://github.com/SPARC-Auburn/THAD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330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/>
          <p:cNvPicPr preferRelativeResize="0"/>
          <p:nvPr/>
        </p:nvPicPr>
        <p:blipFill rotWithShape="1">
          <a:blip r:embed="rId4">
            <a:alphaModFix/>
          </a:blip>
          <a:srcRect l="22642" r="12757"/>
          <a:stretch/>
        </p:blipFill>
        <p:spPr>
          <a:xfrm>
            <a:off x="7811310" y="2070180"/>
            <a:ext cx="3914776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Creality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CR10 and Lulzbot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Taz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3.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a potential requirement based on new campus 3D printing rules.</a:t>
            </a:r>
            <a:endParaRPr dirty="0"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 sz="1800" dirty="0">
              <a:latin typeface="Corbel" panose="020B0503020204020204" pitchFamily="34" charset="0"/>
            </a:endParaRPr>
          </a:p>
          <a:p>
            <a:pPr marL="171450" indent="-137160"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Github Repository:</a:t>
            </a:r>
            <a:endParaRPr lang="en-US" sz="18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https://github.com/SPARC-Auburn/Lab-Assistant-IO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-2514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Programming Languages</a:t>
            </a:r>
            <a:endParaRPr lang="en-US" sz="20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850C3-4499-440C-B1B5-C642305C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661022"/>
            <a:ext cx="12192000" cy="5196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Special Topic: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kumimoji="0" lang="en-U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 Status Meeting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– 5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Languages: C++,C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Gitlab: ask team lead for access</a:t>
            </a:r>
            <a:endParaRPr lang="en-US"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indent="-137159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ts val="1600"/>
              <a:buFont typeface="Corbel"/>
              <a:buChar char="•"/>
            </a:pP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5288" y="4514850"/>
            <a:ext cx="3797287" cy="22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indoor, grass, person, monitor&#10;&#10;Description generated with high confidence">
            <a:extLst>
              <a:ext uri="{FF2B5EF4-FFF2-40B4-BE49-F238E27FC236}">
                <a16:creationId xmlns:a16="http://schemas.microsoft.com/office/drawing/2014/main" id="{5525656E-E093-4702-8F5D-B53D26A14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53" t="8510" r="16622"/>
          <a:stretch/>
        </p:blipFill>
        <p:spPr>
          <a:xfrm>
            <a:off x="8198307" y="1965960"/>
            <a:ext cx="3834319" cy="29977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latin typeface="Corbel" panose="020B0503020204020204" pitchFamily="34" charset="0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9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944</Words>
  <Application>Microsoft Office PowerPoint</Application>
  <PresentationFormat>Widescreen</PresentationFormat>
  <Paragraphs>185</Paragraphs>
  <Slides>23</Slides>
  <Notes>22</Notes>
  <HiddenSlides>6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Noto Sans Symbols</vt:lpstr>
      <vt:lpstr>Corbel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PROJECT OPEN FORUM</vt:lpstr>
      <vt:lpstr>MAJOR PROJECT:  MATILDA (Base)</vt:lpstr>
      <vt:lpstr>MAJOR PROJECT:  MATILDA (Arm)</vt:lpstr>
      <vt:lpstr>MAJOR PROJECT:  MAIL BIRD</vt:lpstr>
      <vt:lpstr>SIDE PROJECT:  MUSICAL TESLA COIL</vt:lpstr>
      <vt:lpstr>SIDE PROJECT:  The Helpful Automated Defender (THAD)</vt:lpstr>
      <vt:lpstr>SIDE PROJECT:  3D PRINT ENCLOSURE</vt:lpstr>
      <vt:lpstr>SIDE PROJECT:  LAB ASSISTANT</vt:lpstr>
      <vt:lpstr>Meeting Schedule</vt:lpstr>
      <vt:lpstr>PROJECT IDEAS?</vt:lpstr>
      <vt:lpstr>Special Topic:</vt:lpstr>
      <vt:lpstr>MAJOR PROJECT:  IEEE SOUTHEAST CON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33</cp:revision>
  <dcterms:created xsi:type="dcterms:W3CDTF">2018-09-18T02:28:18Z</dcterms:created>
  <dcterms:modified xsi:type="dcterms:W3CDTF">2018-10-16T15:23:36Z</dcterms:modified>
</cp:coreProperties>
</file>